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ESCARPMENT BLVD / WILLIAM CANNON DR
Intersection ID: 5144930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ESCARPMENT BLVD / WILLIAM CANNON DR
Intersection ID: 5144930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ESCARPMENT BLVD / WILLIAM CANNON DR
Intersection ID: 5144930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ESCARPMENT BLVD / WILLIAM CANNON DR
Intersection ID: 5144930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